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372" y="3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1405942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46139162"/>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кей уақыттарда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 дауыл. Солтүстік-батыстан солтүстік-шығыс бағытқа ауысатын жел соғады, күші 8-13, екпіні 15-20 м/с. Ауа температурасы түнде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күндіз 22-24 градус жылы. </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kk-KZ" altLang="ru-RU" sz="1200" b="1" dirty="0" smtClean="0">
                <a:latin typeface="Times New Roman" pitchFamily="18" charset="0"/>
                <a:cs typeface="Times New Roman" pitchFamily="18" charset="0"/>
              </a:rPr>
              <a:t>05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endParaRPr lang="kk-KZ" sz="1100"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м/с. Ауа температурасы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21455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14501</TotalTime>
  <Words>565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4158</cp:revision>
  <cp:lastPrinted>2021-07-01T03:56:27Z</cp:lastPrinted>
  <dcterms:created xsi:type="dcterms:W3CDTF">2018-03-27T06:03:00Z</dcterms:created>
  <dcterms:modified xsi:type="dcterms:W3CDTF">2026-05-03T07:09:20Z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